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0" r:id="rId3"/>
    <p:sldId id="261" r:id="rId4"/>
    <p:sldId id="266" r:id="rId5"/>
    <p:sldId id="265" r:id="rId6"/>
    <p:sldId id="258" r:id="rId7"/>
    <p:sldId id="259" r:id="rId8"/>
    <p:sldId id="257" r:id="rId9"/>
    <p:sldId id="264" r:id="rId10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3337ED-A8CA-B943-BB0A-93F6FCCD7974}" v="9" dt="2025-03-05T16:46:03.3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3"/>
    <p:restoredTop sz="94576"/>
  </p:normalViewPr>
  <p:slideViewPr>
    <p:cSldViewPr snapToGrid="0">
      <p:cViewPr>
        <p:scale>
          <a:sx n="100" d="100"/>
          <a:sy n="100" d="100"/>
        </p:scale>
        <p:origin x="22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3F3337ED-A8CA-B943-BB0A-93F6FCCD7974}"/>
    <pc:docChg chg="custSel modSld">
      <pc:chgData name="Maxwell Cook" userId="6270a8f4b8f62cae" providerId="LiveId" clId="{3F3337ED-A8CA-B943-BB0A-93F6FCCD7974}" dt="2025-03-05T16:49:30.471" v="177" actId="1076"/>
      <pc:docMkLst>
        <pc:docMk/>
      </pc:docMkLst>
      <pc:sldChg chg="addSp delSp modSp mod">
        <pc:chgData name="Maxwell Cook" userId="6270a8f4b8f62cae" providerId="LiveId" clId="{3F3337ED-A8CA-B943-BB0A-93F6FCCD7974}" dt="2025-03-05T16:47:21.025" v="172" actId="1076"/>
        <pc:sldMkLst>
          <pc:docMk/>
          <pc:sldMk cId="4002282328" sldId="256"/>
        </pc:sldMkLst>
        <pc:spChg chg="mod">
          <ac:chgData name="Maxwell Cook" userId="6270a8f4b8f62cae" providerId="LiveId" clId="{3F3337ED-A8CA-B943-BB0A-93F6FCCD7974}" dt="2025-03-05T16:46:16.910" v="171" actId="1076"/>
          <ac:spMkLst>
            <pc:docMk/>
            <pc:sldMk cId="4002282328" sldId="256"/>
            <ac:spMk id="3" creationId="{FFCC028C-BD6C-F62E-108B-2208CAF5D163}"/>
          </ac:spMkLst>
        </pc:spChg>
        <pc:spChg chg="add mod">
          <ac:chgData name="Maxwell Cook" userId="6270a8f4b8f62cae" providerId="LiveId" clId="{3F3337ED-A8CA-B943-BB0A-93F6FCCD7974}" dt="2025-03-05T16:46:03.304" v="169" actId="571"/>
          <ac:spMkLst>
            <pc:docMk/>
            <pc:sldMk cId="4002282328" sldId="256"/>
            <ac:spMk id="9" creationId="{2B692DF1-A589-D786-06EC-0BAD45C8B5D7}"/>
          </ac:spMkLst>
        </pc:spChg>
        <pc:spChg chg="add mod">
          <ac:chgData name="Maxwell Cook" userId="6270a8f4b8f62cae" providerId="LiveId" clId="{3F3337ED-A8CA-B943-BB0A-93F6FCCD7974}" dt="2025-03-05T16:46:03.304" v="169" actId="571"/>
          <ac:spMkLst>
            <pc:docMk/>
            <pc:sldMk cId="4002282328" sldId="256"/>
            <ac:spMk id="10" creationId="{0DC65CC4-3D6A-54AD-1DA5-213695573ADE}"/>
          </ac:spMkLst>
        </pc:spChg>
        <pc:spChg chg="mod">
          <ac:chgData name="Maxwell Cook" userId="6270a8f4b8f62cae" providerId="LiveId" clId="{3F3337ED-A8CA-B943-BB0A-93F6FCCD7974}" dt="2025-03-05T16:47:21.025" v="172" actId="1076"/>
          <ac:spMkLst>
            <pc:docMk/>
            <pc:sldMk cId="4002282328" sldId="256"/>
            <ac:spMk id="18" creationId="{C1382E4A-8948-DE8D-EDDC-6319B7BA93A3}"/>
          </ac:spMkLst>
        </pc:spChg>
        <pc:spChg chg="mod">
          <ac:chgData name="Maxwell Cook" userId="6270a8f4b8f62cae" providerId="LiveId" clId="{3F3337ED-A8CA-B943-BB0A-93F6FCCD7974}" dt="2025-03-05T16:46:09.641" v="170" actId="1076"/>
          <ac:spMkLst>
            <pc:docMk/>
            <pc:sldMk cId="4002282328" sldId="256"/>
            <ac:spMk id="19" creationId="{817D21FD-62D3-8496-C45D-2B840EA25221}"/>
          </ac:spMkLst>
        </pc:spChg>
        <pc:spChg chg="mod">
          <ac:chgData name="Maxwell Cook" userId="6270a8f4b8f62cae" providerId="LiveId" clId="{3F3337ED-A8CA-B943-BB0A-93F6FCCD7974}" dt="2025-03-05T16:46:09.641" v="170" actId="1076"/>
          <ac:spMkLst>
            <pc:docMk/>
            <pc:sldMk cId="4002282328" sldId="256"/>
            <ac:spMk id="20" creationId="{F231DF59-F86A-4D62-BD76-9252EC05C96D}"/>
          </ac:spMkLst>
        </pc:spChg>
        <pc:picChg chg="mod">
          <ac:chgData name="Maxwell Cook" userId="6270a8f4b8f62cae" providerId="LiveId" clId="{3F3337ED-A8CA-B943-BB0A-93F6FCCD7974}" dt="2025-03-05T16:43:46.149" v="145" actId="1076"/>
          <ac:picMkLst>
            <pc:docMk/>
            <pc:sldMk cId="4002282328" sldId="256"/>
            <ac:picMk id="4" creationId="{0D9D57A3-FACD-F896-0E5F-FC0B23C478B6}"/>
          </ac:picMkLst>
        </pc:picChg>
        <pc:picChg chg="add mod">
          <ac:chgData name="Maxwell Cook" userId="6270a8f4b8f62cae" providerId="LiveId" clId="{3F3337ED-A8CA-B943-BB0A-93F6FCCD7974}" dt="2025-03-05T16:45:38.945" v="167" actId="1076"/>
          <ac:picMkLst>
            <pc:docMk/>
            <pc:sldMk cId="4002282328" sldId="256"/>
            <ac:picMk id="5" creationId="{7ED64A1C-2500-7284-B3AD-D4F1B0547589}"/>
          </ac:picMkLst>
        </pc:picChg>
        <pc:picChg chg="add mod">
          <ac:chgData name="Maxwell Cook" userId="6270a8f4b8f62cae" providerId="LiveId" clId="{3F3337ED-A8CA-B943-BB0A-93F6FCCD7974}" dt="2025-03-05T16:45:32.426" v="166" actId="1076"/>
          <ac:picMkLst>
            <pc:docMk/>
            <pc:sldMk cId="4002282328" sldId="256"/>
            <ac:picMk id="7" creationId="{09FF9EAB-B3D1-32EC-1DC9-A6DF3F94FB95}"/>
          </ac:picMkLst>
        </pc:picChg>
        <pc:picChg chg="add mod">
          <ac:chgData name="Maxwell Cook" userId="6270a8f4b8f62cae" providerId="LiveId" clId="{3F3337ED-A8CA-B943-BB0A-93F6FCCD7974}" dt="2025-03-05T16:45:22.314" v="164" actId="14100"/>
          <ac:picMkLst>
            <pc:docMk/>
            <pc:sldMk cId="4002282328" sldId="256"/>
            <ac:picMk id="8" creationId="{CB4BF4F1-B25E-CD70-DA58-802422245720}"/>
          </ac:picMkLst>
        </pc:picChg>
        <pc:picChg chg="del mod">
          <ac:chgData name="Maxwell Cook" userId="6270a8f4b8f62cae" providerId="LiveId" clId="{3F3337ED-A8CA-B943-BB0A-93F6FCCD7974}" dt="2025-03-05T16:44:34.430" v="157" actId="478"/>
          <ac:picMkLst>
            <pc:docMk/>
            <pc:sldMk cId="4002282328" sldId="256"/>
            <ac:picMk id="27" creationId="{A54CA17B-1BCA-E74D-8560-CB0FD9CC2184}"/>
          </ac:picMkLst>
        </pc:picChg>
        <pc:picChg chg="del mod">
          <ac:chgData name="Maxwell Cook" userId="6270a8f4b8f62cae" providerId="LiveId" clId="{3F3337ED-A8CA-B943-BB0A-93F6FCCD7974}" dt="2025-03-05T16:31:06.004" v="123" actId="478"/>
          <ac:picMkLst>
            <pc:docMk/>
            <pc:sldMk cId="4002282328" sldId="256"/>
            <ac:picMk id="29" creationId="{E7C839B9-B227-98FC-B537-FCF3E790B237}"/>
          </ac:picMkLst>
        </pc:picChg>
        <pc:picChg chg="del">
          <ac:chgData name="Maxwell Cook" userId="6270a8f4b8f62cae" providerId="LiveId" clId="{3F3337ED-A8CA-B943-BB0A-93F6FCCD7974}" dt="2025-03-05T16:31:06.666" v="124" actId="478"/>
          <ac:picMkLst>
            <pc:docMk/>
            <pc:sldMk cId="4002282328" sldId="256"/>
            <ac:picMk id="31" creationId="{3DE9C70A-1860-9380-0221-FCB51F5B320E}"/>
          </ac:picMkLst>
        </pc:picChg>
      </pc:sldChg>
      <pc:sldChg chg="modSp mod">
        <pc:chgData name="Maxwell Cook" userId="6270a8f4b8f62cae" providerId="LiveId" clId="{3F3337ED-A8CA-B943-BB0A-93F6FCCD7974}" dt="2025-03-05T16:49:30.471" v="177" actId="1076"/>
        <pc:sldMkLst>
          <pc:docMk/>
          <pc:sldMk cId="3595600145" sldId="260"/>
        </pc:sldMkLst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" creationId="{C8941E5E-52AA-3062-C5C3-A97C3EE25AC2}"/>
          </ac:spMkLst>
        </pc:spChg>
        <pc:spChg chg="mod">
          <ac:chgData name="Maxwell Cook" userId="6270a8f4b8f62cae" providerId="LiveId" clId="{3F3337ED-A8CA-B943-BB0A-93F6FCCD7974}" dt="2025-03-05T16:28:14.452" v="49" actId="1076"/>
          <ac:spMkLst>
            <pc:docMk/>
            <pc:sldMk cId="3595600145" sldId="260"/>
            <ac:spMk id="4" creationId="{7192E79D-CED3-AEBD-4A3A-C1B56E7163D8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16" creationId="{1037C128-9BBC-D7CF-0A63-84C646A74CC6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17" creationId="{89530709-584B-C1DC-C598-ED55077E1EEA}"/>
          </ac:spMkLst>
        </pc:spChg>
        <pc:spChg chg="mod">
          <ac:chgData name="Maxwell Cook" userId="6270a8f4b8f62cae" providerId="LiveId" clId="{3F3337ED-A8CA-B943-BB0A-93F6FCCD7974}" dt="2025-03-05T16:49:30.471" v="177" actId="1076"/>
          <ac:spMkLst>
            <pc:docMk/>
            <pc:sldMk cId="3595600145" sldId="260"/>
            <ac:spMk id="18" creationId="{9EC1F874-F5ED-D3AE-EB7E-45816F55B2A6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19" creationId="{3382AAD1-4680-4EE1-0CC5-13E0455D73D3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0" creationId="{0ADDA5A8-E021-97C1-49EF-D8CAEBA63D51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1" creationId="{DCCE4A24-62A5-D0FA-7561-C781681E42F7}"/>
          </ac:spMkLst>
        </pc:spChg>
        <pc:spChg chg="mod">
          <ac:chgData name="Maxwell Cook" userId="6270a8f4b8f62cae" providerId="LiveId" clId="{3F3337ED-A8CA-B943-BB0A-93F6FCCD7974}" dt="2025-03-05T16:49:23.984" v="176" actId="1076"/>
          <ac:spMkLst>
            <pc:docMk/>
            <pc:sldMk cId="3595600145" sldId="260"/>
            <ac:spMk id="22" creationId="{B59C6338-3F68-31BD-92DC-EEB5796F7A1D}"/>
          </ac:spMkLst>
        </pc:spChg>
        <pc:spChg chg="mod">
          <ac:chgData name="Maxwell Cook" userId="6270a8f4b8f62cae" providerId="LiveId" clId="{3F3337ED-A8CA-B943-BB0A-93F6FCCD7974}" dt="2025-03-05T16:49:16.222" v="175" actId="1076"/>
          <ac:spMkLst>
            <pc:docMk/>
            <pc:sldMk cId="3595600145" sldId="260"/>
            <ac:spMk id="23" creationId="{BE8CF458-5083-55ED-B8A6-488BA09F68B1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4" creationId="{B39259E1-6C80-F087-E7B0-38A8BD954B53}"/>
          </ac:spMkLst>
        </pc:spChg>
      </pc:sldChg>
    </pc:docChg>
  </pc:docChgLst>
  <pc:docChgLst>
    <pc:chgData name="Maxwell Cook" userId="6270a8f4b8f62cae" providerId="LiveId" clId="{554EE395-C155-4842-9381-DC5EFB4929C4}"/>
    <pc:docChg chg="undo custSel addSld delSld modSld sldOrd">
      <pc:chgData name="Maxwell Cook" userId="6270a8f4b8f62cae" providerId="LiveId" clId="{554EE395-C155-4842-9381-DC5EFB4929C4}" dt="2024-11-09T16:55:00.201" v="1321" actId="167"/>
      <pc:docMkLst>
        <pc:docMk/>
      </pc:docMkLst>
      <pc:sldChg chg="addSp delSp modSp mod">
        <pc:chgData name="Maxwell Cook" userId="6270a8f4b8f62cae" providerId="LiveId" clId="{554EE395-C155-4842-9381-DC5EFB4929C4}" dt="2024-11-09T16:55:00.201" v="1321" actId="167"/>
        <pc:sldMkLst>
          <pc:docMk/>
          <pc:sldMk cId="4002282328" sldId="256"/>
        </pc:sldMkLst>
      </pc:sldChg>
      <pc:sldChg chg="addSp delSp modSp mod ord">
        <pc:chgData name="Maxwell Cook" userId="6270a8f4b8f62cae" providerId="LiveId" clId="{554EE395-C155-4842-9381-DC5EFB4929C4}" dt="2024-10-11T15:11:45.187" v="1008" actId="20577"/>
        <pc:sldMkLst>
          <pc:docMk/>
          <pc:sldMk cId="1175924298" sldId="257"/>
        </pc:sldMkLst>
      </pc:sldChg>
      <pc:sldChg chg="addSp delSp modSp new mod">
        <pc:chgData name="Maxwell Cook" userId="6270a8f4b8f62cae" providerId="LiveId" clId="{554EE395-C155-4842-9381-DC5EFB4929C4}" dt="2024-10-11T15:12:00.788" v="1030" actId="20577"/>
        <pc:sldMkLst>
          <pc:docMk/>
          <pc:sldMk cId="2609532179" sldId="258"/>
        </pc:sldMkLst>
      </pc:sldChg>
      <pc:sldChg chg="addSp delSp modSp new mod ord">
        <pc:chgData name="Maxwell Cook" userId="6270a8f4b8f62cae" providerId="LiveId" clId="{554EE395-C155-4842-9381-DC5EFB4929C4}" dt="2024-10-11T17:24:18.300" v="1031" actId="14100"/>
        <pc:sldMkLst>
          <pc:docMk/>
          <pc:sldMk cId="1099198964" sldId="259"/>
        </pc:sldMkLst>
      </pc:sldChg>
      <pc:sldChg chg="addSp delSp modSp new mod">
        <pc:chgData name="Maxwell Cook" userId="6270a8f4b8f62cae" providerId="LiveId" clId="{554EE395-C155-4842-9381-DC5EFB4929C4}" dt="2024-10-22T18:41:33.210" v="1309" actId="1076"/>
        <pc:sldMkLst>
          <pc:docMk/>
          <pc:sldMk cId="3595600145" sldId="260"/>
        </pc:sldMkLst>
      </pc:sldChg>
      <pc:sldChg chg="addSp delSp modSp new mod">
        <pc:chgData name="Maxwell Cook" userId="6270a8f4b8f62cae" providerId="LiveId" clId="{554EE395-C155-4842-9381-DC5EFB4929C4}" dt="2024-10-14T19:57:09.016" v="1277" actId="1076"/>
        <pc:sldMkLst>
          <pc:docMk/>
          <pc:sldMk cId="2752056671" sldId="261"/>
        </pc:sldMkLst>
      </pc:sldChg>
      <pc:sldChg chg="delSp new del mod">
        <pc:chgData name="Maxwell Cook" userId="6270a8f4b8f62cae" providerId="LiveId" clId="{554EE395-C155-4842-9381-DC5EFB4929C4}" dt="2024-10-11T14:40:25.475" v="931" actId="2696"/>
        <pc:sldMkLst>
          <pc:docMk/>
          <pc:sldMk cId="143270189" sldId="262"/>
        </pc:sldMkLst>
      </pc:sldChg>
      <pc:sldChg chg="addSp delSp modSp new del mod">
        <pc:chgData name="Maxwell Cook" userId="6270a8f4b8f62cae" providerId="LiveId" clId="{554EE395-C155-4842-9381-DC5EFB4929C4}" dt="2024-09-30T03:00:47.836" v="730" actId="2696"/>
        <pc:sldMkLst>
          <pc:docMk/>
          <pc:sldMk cId="170689159" sldId="262"/>
        </pc:sldMkLst>
      </pc:sldChg>
      <pc:sldChg chg="add del">
        <pc:chgData name="Maxwell Cook" userId="6270a8f4b8f62cae" providerId="LiveId" clId="{554EE395-C155-4842-9381-DC5EFB4929C4}" dt="2024-10-14T17:07:47.419" v="1169" actId="2696"/>
        <pc:sldMkLst>
          <pc:docMk/>
          <pc:sldMk cId="3515535323" sldId="263"/>
        </pc:sldMkLst>
      </pc:sldChg>
      <pc:sldChg chg="add del">
        <pc:chgData name="Maxwell Cook" userId="6270a8f4b8f62cae" providerId="LiveId" clId="{554EE395-C155-4842-9381-DC5EFB4929C4}" dt="2024-09-27T22:14:57.660" v="547" actId="2696"/>
        <pc:sldMkLst>
          <pc:docMk/>
          <pc:sldMk cId="4197848784" sldId="263"/>
        </pc:sldMkLst>
      </pc:sldChg>
      <pc:sldChg chg="delSp new mod">
        <pc:chgData name="Maxwell Cook" userId="6270a8f4b8f62cae" providerId="LiveId" clId="{554EE395-C155-4842-9381-DC5EFB4929C4}" dt="2024-10-11T15:11:35.076" v="986" actId="478"/>
        <pc:sldMkLst>
          <pc:docMk/>
          <pc:sldMk cId="2598589001" sldId="264"/>
        </pc:sldMkLst>
      </pc:sldChg>
      <pc:sldChg chg="addSp delSp modSp add mod">
        <pc:chgData name="Maxwell Cook" userId="6270a8f4b8f62cae" providerId="LiveId" clId="{554EE395-C155-4842-9381-DC5EFB4929C4}" dt="2024-10-14T19:57:45.955" v="1285" actId="1076"/>
        <pc:sldMkLst>
          <pc:docMk/>
          <pc:sldMk cId="3112751835" sldId="265"/>
        </pc:sldMkLst>
      </pc:sldChg>
      <pc:sldChg chg="addSp delSp modSp new mod">
        <pc:chgData name="Maxwell Cook" userId="6270a8f4b8f62cae" providerId="LiveId" clId="{554EE395-C155-4842-9381-DC5EFB4929C4}" dt="2024-10-14T19:58:23.570" v="1292" actId="1076"/>
        <pc:sldMkLst>
          <pc:docMk/>
          <pc:sldMk cId="3685061925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3/5/25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B4BF4F1-B25E-CD70-DA58-80242224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811" y="4173747"/>
            <a:ext cx="3391189" cy="2267603"/>
          </a:xfrm>
          <a:prstGeom prst="rect">
            <a:avLst/>
          </a:prstGeom>
        </p:spPr>
      </p:pic>
      <p:pic>
        <p:nvPicPr>
          <p:cNvPr id="7" name="Picture 6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09FF9EAB-B3D1-32EC-1DC9-A6DF3F94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503" y="6424883"/>
            <a:ext cx="3336669" cy="2248625"/>
          </a:xfrm>
          <a:prstGeom prst="rect">
            <a:avLst/>
          </a:prstGeom>
        </p:spPr>
      </p:pic>
      <p:pic>
        <p:nvPicPr>
          <p:cNvPr id="5" name="Picture 4" descr="A graph of a graph of a building area&#10;&#10;AI-generated content may be incorrect.">
            <a:extLst>
              <a:ext uri="{FF2B5EF4-FFF2-40B4-BE49-F238E27FC236}">
                <a16:creationId xmlns:a16="http://schemas.microsoft.com/office/drawing/2014/main" id="{7ED64A1C-2500-7284-B3AD-D4F1B0547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5" y="6410397"/>
            <a:ext cx="3348343" cy="2242563"/>
          </a:xfrm>
          <a:prstGeom prst="rect">
            <a:avLst/>
          </a:prstGeom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D9D57A3-FACD-F896-0E5F-FC0B23C47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158795"/>
            <a:ext cx="3429000" cy="2292885"/>
          </a:xfrm>
          <a:prstGeom prst="rect">
            <a:avLst/>
          </a:prstGeom>
        </p:spPr>
      </p:pic>
      <p:pic>
        <p:nvPicPr>
          <p:cNvPr id="21" name="Picture 20" descr="A map of denver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8BBC46A5-C8E2-2760-661E-3F81F7045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363" y="486258"/>
            <a:ext cx="2923271" cy="3504650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0B328FFA-F4DA-E194-A9FE-15F6EF26C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98" y="512406"/>
            <a:ext cx="3148479" cy="3458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5925" y="36831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46015" y="36831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592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34943" y="4003097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46543" y="617957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34943" y="618247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C028C-BD6C-F62E-108B-2208CAF5D163}"/>
              </a:ext>
            </a:extLst>
          </p:cNvPr>
          <p:cNvSpPr txBox="1"/>
          <p:nvPr/>
        </p:nvSpPr>
        <p:spPr>
          <a:xfrm>
            <a:off x="78322" y="8858493"/>
            <a:ext cx="6724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area map with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a-b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Planet PSB.SD true-color (Red-Green-Blue) composites,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c-d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roof material classes and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e-f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building indoor areas.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41E5E-52AA-3062-C5C3-A97C3EE25AC2}"/>
              </a:ext>
            </a:extLst>
          </p:cNvPr>
          <p:cNvSpPr txBox="1"/>
          <p:nvPr/>
        </p:nvSpPr>
        <p:spPr>
          <a:xfrm>
            <a:off x="615325" y="187028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Concrete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6C02B9-971E-FA57-CA94-5E107084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55440" y="690372"/>
            <a:ext cx="5304938" cy="74552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7C128-9BBC-D7CF-0A63-84C646A74CC6}"/>
              </a:ext>
            </a:extLst>
          </p:cNvPr>
          <p:cNvSpPr txBox="1"/>
          <p:nvPr/>
        </p:nvSpPr>
        <p:spPr>
          <a:xfrm>
            <a:off x="685857" y="1162671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Asphalt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0709-584B-C1DC-C598-ED55077E1EEA}"/>
              </a:ext>
            </a:extLst>
          </p:cNvPr>
          <p:cNvSpPr txBox="1"/>
          <p:nvPr/>
        </p:nvSpPr>
        <p:spPr>
          <a:xfrm>
            <a:off x="646267" y="6878520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Urethane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C1F874-F5ED-D3AE-EB7E-45816F55B2A6}"/>
              </a:ext>
            </a:extLst>
          </p:cNvPr>
          <p:cNvSpPr txBox="1"/>
          <p:nvPr/>
        </p:nvSpPr>
        <p:spPr>
          <a:xfrm>
            <a:off x="298112" y="5469453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 and gravel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AAD1-4680-4EE1-0CC5-13E0455D73D3}"/>
              </a:ext>
            </a:extLst>
          </p:cNvPr>
          <p:cNvSpPr txBox="1"/>
          <p:nvPr/>
        </p:nvSpPr>
        <p:spPr>
          <a:xfrm>
            <a:off x="840162" y="6218799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DA5A8-E021-97C1-49EF-D8CAEBA63D51}"/>
              </a:ext>
            </a:extLst>
          </p:cNvPr>
          <p:cNvSpPr txBox="1"/>
          <p:nvPr/>
        </p:nvSpPr>
        <p:spPr>
          <a:xfrm>
            <a:off x="795056" y="4722905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4A24-62A5-D0FA-7561-C781681E42F7}"/>
              </a:ext>
            </a:extLst>
          </p:cNvPr>
          <p:cNvSpPr txBox="1"/>
          <p:nvPr/>
        </p:nvSpPr>
        <p:spPr>
          <a:xfrm>
            <a:off x="693872" y="3973559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C6338-3F68-31BD-92DC-EEB5796F7A1D}"/>
              </a:ext>
            </a:extLst>
          </p:cNvPr>
          <p:cNvSpPr txBox="1"/>
          <p:nvPr/>
        </p:nvSpPr>
        <p:spPr>
          <a:xfrm>
            <a:off x="748952" y="3316594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CF458-5083-55ED-B8A6-488BA09F68B1}"/>
              </a:ext>
            </a:extLst>
          </p:cNvPr>
          <p:cNvSpPr txBox="1"/>
          <p:nvPr/>
        </p:nvSpPr>
        <p:spPr>
          <a:xfrm>
            <a:off x="-39307" y="2594488"/>
            <a:ext cx="1371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shingle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259E1-6C80-F087-E7B0-38A8BD954B53}"/>
              </a:ext>
            </a:extLst>
          </p:cNvPr>
          <p:cNvSpPr txBox="1"/>
          <p:nvPr/>
        </p:nvSpPr>
        <p:spPr>
          <a:xfrm>
            <a:off x="401011" y="7588024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Wood shingle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2E79D-CED3-AEBD-4A3A-C1B56E7163D8}"/>
              </a:ext>
            </a:extLst>
          </p:cNvPr>
          <p:cNvSpPr txBox="1"/>
          <p:nvPr/>
        </p:nvSpPr>
        <p:spPr>
          <a:xfrm>
            <a:off x="891237" y="8576928"/>
            <a:ext cx="5669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 2.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Example image chunks with 78x78 dimensions for roof material classes in both D.C. and Denver with RGB true-color and bands used in classification models from the PSB.SD. If a class exists in both regions, the region with the larger sample size for that class was used to select a random labeled image chunk. AP=Asphalt; CN=Concrete; CS=Composition Shingle; ME=Metal; SH=Shingle; SL=Slate; TL=Tile; TG=Tar and Gravel; UR=Urethane; WS=Wood Shake/shingle.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3076638-B71F-71E1-54F0-8FB063AE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22464"/>
            <a:ext cx="6527800" cy="7200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0E45F-122E-C6D2-273E-6CCB5839F76C}"/>
              </a:ext>
            </a:extLst>
          </p:cNvPr>
          <p:cNvSpPr txBox="1"/>
          <p:nvPr/>
        </p:nvSpPr>
        <p:spPr>
          <a:xfrm>
            <a:off x="330200" y="7621921"/>
            <a:ext cx="652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3.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Results from 5-fold cross-validation ResNet-18 model. (a, b) Model Cross Entropy Loss functions for training (-) and validation (--) across epochs and folds; (c, d) Validation weighted F1-score across epochs and folds; (e, f) Holdout weighted F1-score across folds for each roof material class.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20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BA03E2D-BC84-9A4D-DD77-9B5E12AB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8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6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49B9-2359-D072-204F-240EB1C6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28A3AE-D1B2-6399-37FE-CE0432235681}"/>
              </a:ext>
            </a:extLst>
          </p:cNvPr>
          <p:cNvGrpSpPr/>
          <p:nvPr/>
        </p:nvGrpSpPr>
        <p:grpSpPr>
          <a:xfrm>
            <a:off x="-1001259" y="7313249"/>
            <a:ext cx="555044" cy="1815881"/>
            <a:chOff x="632012" y="6896154"/>
            <a:chExt cx="555044" cy="18158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4FE948-C0FF-2506-AA35-33193BC8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68835" y="7741342"/>
              <a:ext cx="1727200" cy="1255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1129B-84D7-4C3F-546A-1B5E0CB32863}"/>
                </a:ext>
              </a:extLst>
            </p:cNvPr>
            <p:cNvSpPr txBox="1"/>
            <p:nvPr/>
          </p:nvSpPr>
          <p:spPr>
            <a:xfrm>
              <a:off x="694765" y="6896154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(&gt;0.94)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24BE6-CA7E-DE3F-280B-0106B37119FC}"/>
                </a:ext>
              </a:extLst>
            </p:cNvPr>
            <p:cNvSpPr txBox="1"/>
            <p:nvPr/>
          </p:nvSpPr>
          <p:spPr>
            <a:xfrm>
              <a:off x="694765" y="8373481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(&gt;0.32)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2847D3-2044-5CB5-BFFB-9FCA7C05AE6A}"/>
                </a:ext>
              </a:extLst>
            </p:cNvPr>
            <p:cNvSpPr txBox="1"/>
            <p:nvPr/>
          </p:nvSpPr>
          <p:spPr>
            <a:xfrm>
              <a:off x="697820" y="7770844"/>
              <a:ext cx="489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(&gt;0.50)</a:t>
              </a:r>
            </a:p>
          </p:txBody>
        </p:sp>
      </p:grpSp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2567A9E1-7128-90CB-D802-647ABD7B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9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5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4" y="4342300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304556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86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2463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304399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4318616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465196" y="555065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2463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304399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246223" y="165449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246223" y="1654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SX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2106" y="443799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42106" y="1280886"/>
            <a:ext cx="3340182" cy="2768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432489" y="2561819"/>
            <a:ext cx="1111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418478" y="5145985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390155" y="1190509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4686043" y="115777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hart with numbers and labels&#10;&#10;Description automatically generated with medium confidence">
            <a:extLst>
              <a:ext uri="{FF2B5EF4-FFF2-40B4-BE49-F238E27FC236}">
                <a16:creationId xmlns:a16="http://schemas.microsoft.com/office/drawing/2014/main" id="{D6D65976-ADED-9460-DFD2-D9E98F72D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1473102"/>
            <a:ext cx="3080935" cy="2520086"/>
          </a:xfrm>
          <a:prstGeom prst="rect">
            <a:avLst/>
          </a:prstGeom>
        </p:spPr>
      </p:pic>
      <p:pic>
        <p:nvPicPr>
          <p:cNvPr id="18" name="Picture 17" descr="A chart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77B86590-D20C-3512-F660-B3BEC0272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366" y="4163361"/>
            <a:ext cx="3125803" cy="2520085"/>
          </a:xfrm>
          <a:prstGeom prst="rect">
            <a:avLst/>
          </a:prstGeom>
        </p:spPr>
      </p:pic>
      <p:pic>
        <p:nvPicPr>
          <p:cNvPr id="20" name="Picture 19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FCE71377-B3ED-EF50-A59F-4C24565A7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85" y="4151622"/>
            <a:ext cx="3125803" cy="2520085"/>
          </a:xfrm>
          <a:prstGeom prst="rect">
            <a:avLst/>
          </a:prstGeom>
        </p:spPr>
      </p:pic>
      <p:pic>
        <p:nvPicPr>
          <p:cNvPr id="22" name="Picture 21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CDB73695-117A-8EE2-FCC1-1D128B008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65" y="1495382"/>
            <a:ext cx="3080935" cy="25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C61E8-50CA-E742-8447-FF7ABC45C92D}"/>
              </a:ext>
            </a:extLst>
          </p:cNvPr>
          <p:cNvSpPr txBox="1"/>
          <p:nvPr/>
        </p:nvSpPr>
        <p:spPr>
          <a:xfrm>
            <a:off x="342900" y="342900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58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3113</TotalTime>
  <Words>392</Words>
  <Application>Microsoft Macintosh PowerPoint</Application>
  <PresentationFormat>Custom</PresentationFormat>
  <Paragraphs>42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2025-03-05T16:49:40Z</dcterms:modified>
</cp:coreProperties>
</file>